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3"/>
  </p:notesMasterIdLst>
  <p:handoutMasterIdLst>
    <p:handoutMasterId r:id="rId294"/>
  </p:handoutMasterIdLst>
  <p:sldIdLst>
    <p:sldId id="293" r:id="rId5"/>
    <p:sldId id="281" r:id="rId6"/>
    <p:sldId id="375" r:id="rId7"/>
    <p:sldId id="338" r:id="rId8"/>
    <p:sldId id="339" r:id="rId9"/>
    <p:sldId id="329" r:id="rId10"/>
    <p:sldId id="331" r:id="rId11"/>
    <p:sldId id="332" r:id="rId12"/>
    <p:sldId id="330" r:id="rId13"/>
    <p:sldId id="357" r:id="rId14"/>
    <p:sldId id="356" r:id="rId15"/>
    <p:sldId id="358" r:id="rId16"/>
    <p:sldId id="359" r:id="rId17"/>
    <p:sldId id="328" r:id="rId18"/>
    <p:sldId id="333" r:id="rId19"/>
    <p:sldId id="344" r:id="rId20"/>
    <p:sldId id="345" r:id="rId21"/>
    <p:sldId id="343" r:id="rId22"/>
    <p:sldId id="334" r:id="rId23"/>
    <p:sldId id="336" r:id="rId24"/>
    <p:sldId id="335" r:id="rId25"/>
    <p:sldId id="337" r:id="rId26"/>
    <p:sldId id="340" r:id="rId27"/>
    <p:sldId id="341" r:id="rId28"/>
    <p:sldId id="342" r:id="rId29"/>
    <p:sldId id="346" r:id="rId30"/>
    <p:sldId id="347" r:id="rId31"/>
    <p:sldId id="349" r:id="rId32"/>
    <p:sldId id="348" r:id="rId33"/>
    <p:sldId id="351" r:id="rId34"/>
    <p:sldId id="352" r:id="rId35"/>
    <p:sldId id="350" r:id="rId36"/>
    <p:sldId id="354" r:id="rId37"/>
    <p:sldId id="353" r:id="rId38"/>
    <p:sldId id="35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408" r:id="rId80"/>
    <p:sldId id="409" r:id="rId81"/>
    <p:sldId id="410" r:id="rId82"/>
    <p:sldId id="831" r:id="rId83"/>
    <p:sldId id="884" r:id="rId84"/>
    <p:sldId id="832" r:id="rId85"/>
    <p:sldId id="885" r:id="rId86"/>
    <p:sldId id="833" r:id="rId87"/>
    <p:sldId id="412" r:id="rId88"/>
    <p:sldId id="413" r:id="rId89"/>
    <p:sldId id="414" r:id="rId90"/>
    <p:sldId id="415" r:id="rId91"/>
    <p:sldId id="416" r:id="rId92"/>
    <p:sldId id="419" r:id="rId93"/>
    <p:sldId id="421" r:id="rId94"/>
    <p:sldId id="424" r:id="rId95"/>
    <p:sldId id="834" r:id="rId96"/>
    <p:sldId id="422" r:id="rId97"/>
    <p:sldId id="425" r:id="rId98"/>
    <p:sldId id="427" r:id="rId99"/>
    <p:sldId id="428" r:id="rId100"/>
    <p:sldId id="430" r:id="rId101"/>
    <p:sldId id="431" r:id="rId102"/>
    <p:sldId id="432" r:id="rId103"/>
    <p:sldId id="433" r:id="rId104"/>
    <p:sldId id="434" r:id="rId105"/>
    <p:sldId id="836" r:id="rId106"/>
    <p:sldId id="435" r:id="rId107"/>
    <p:sldId id="838" r:id="rId108"/>
    <p:sldId id="840" r:id="rId109"/>
    <p:sldId id="454" r:id="rId110"/>
    <p:sldId id="455" r:id="rId111"/>
    <p:sldId id="464" r:id="rId112"/>
    <p:sldId id="466" r:id="rId113"/>
    <p:sldId id="467" r:id="rId114"/>
    <p:sldId id="469" r:id="rId115"/>
    <p:sldId id="470" r:id="rId116"/>
    <p:sldId id="841" r:id="rId117"/>
    <p:sldId id="842" r:id="rId118"/>
    <p:sldId id="843" r:id="rId119"/>
    <p:sldId id="481" r:id="rId120"/>
    <p:sldId id="483" r:id="rId121"/>
    <p:sldId id="486" r:id="rId122"/>
    <p:sldId id="844" r:id="rId123"/>
    <p:sldId id="487" r:id="rId124"/>
    <p:sldId id="493" r:id="rId125"/>
    <p:sldId id="494" r:id="rId126"/>
    <p:sldId id="495" r:id="rId127"/>
    <p:sldId id="505" r:id="rId128"/>
    <p:sldId id="506" r:id="rId129"/>
    <p:sldId id="509" r:id="rId130"/>
    <p:sldId id="510" r:id="rId131"/>
    <p:sldId id="511" r:id="rId132"/>
    <p:sldId id="512" r:id="rId133"/>
    <p:sldId id="513" r:id="rId134"/>
    <p:sldId id="516" r:id="rId135"/>
    <p:sldId id="519" r:id="rId136"/>
    <p:sldId id="520" r:id="rId137"/>
    <p:sldId id="522" r:id="rId138"/>
    <p:sldId id="523" r:id="rId139"/>
    <p:sldId id="526" r:id="rId140"/>
    <p:sldId id="527" r:id="rId141"/>
    <p:sldId id="528" r:id="rId142"/>
    <p:sldId id="529" r:id="rId143"/>
    <p:sldId id="530" r:id="rId144"/>
    <p:sldId id="531" r:id="rId145"/>
    <p:sldId id="532" r:id="rId146"/>
    <p:sldId id="533" r:id="rId147"/>
    <p:sldId id="535" r:id="rId148"/>
    <p:sldId id="537" r:id="rId149"/>
    <p:sldId id="540" r:id="rId150"/>
    <p:sldId id="541" r:id="rId151"/>
    <p:sldId id="545" r:id="rId152"/>
    <p:sldId id="845" r:id="rId153"/>
    <p:sldId id="546" r:id="rId154"/>
    <p:sldId id="547" r:id="rId155"/>
    <p:sldId id="548" r:id="rId156"/>
    <p:sldId id="550" r:id="rId157"/>
    <p:sldId id="551" r:id="rId158"/>
    <p:sldId id="552" r:id="rId159"/>
    <p:sldId id="558" r:id="rId160"/>
    <p:sldId id="559" r:id="rId161"/>
    <p:sldId id="560" r:id="rId162"/>
    <p:sldId id="561" r:id="rId163"/>
    <p:sldId id="562" r:id="rId164"/>
    <p:sldId id="564" r:id="rId165"/>
    <p:sldId id="565" r:id="rId166"/>
    <p:sldId id="566" r:id="rId167"/>
    <p:sldId id="567" r:id="rId168"/>
    <p:sldId id="569" r:id="rId169"/>
    <p:sldId id="570" r:id="rId170"/>
    <p:sldId id="571" r:id="rId171"/>
    <p:sldId id="572" r:id="rId172"/>
    <p:sldId id="573" r:id="rId173"/>
    <p:sldId id="574" r:id="rId174"/>
    <p:sldId id="583" r:id="rId175"/>
    <p:sldId id="584" r:id="rId176"/>
    <p:sldId id="585" r:id="rId177"/>
    <p:sldId id="586" r:id="rId178"/>
    <p:sldId id="846" r:id="rId179"/>
    <p:sldId id="592" r:id="rId180"/>
    <p:sldId id="847" r:id="rId181"/>
    <p:sldId id="593" r:id="rId182"/>
    <p:sldId id="596" r:id="rId183"/>
    <p:sldId id="599" r:id="rId184"/>
    <p:sldId id="600" r:id="rId185"/>
    <p:sldId id="601" r:id="rId186"/>
    <p:sldId id="602" r:id="rId187"/>
    <p:sldId id="616" r:id="rId188"/>
    <p:sldId id="849" r:id="rId189"/>
    <p:sldId id="850" r:id="rId190"/>
    <p:sldId id="851" r:id="rId191"/>
    <p:sldId id="852" r:id="rId192"/>
    <p:sldId id="617" r:id="rId193"/>
    <p:sldId id="618" r:id="rId194"/>
    <p:sldId id="619" r:id="rId195"/>
    <p:sldId id="635" r:id="rId196"/>
    <p:sldId id="853" r:id="rId197"/>
    <p:sldId id="854" r:id="rId198"/>
    <p:sldId id="855" r:id="rId199"/>
    <p:sldId id="856" r:id="rId200"/>
    <p:sldId id="636" r:id="rId201"/>
    <p:sldId id="637" r:id="rId202"/>
    <p:sldId id="643" r:id="rId203"/>
    <p:sldId id="644" r:id="rId204"/>
    <p:sldId id="645" r:id="rId205"/>
    <p:sldId id="646" r:id="rId206"/>
    <p:sldId id="649" r:id="rId207"/>
    <p:sldId id="650" r:id="rId208"/>
    <p:sldId id="652" r:id="rId209"/>
    <p:sldId id="653" r:id="rId210"/>
    <p:sldId id="857" r:id="rId211"/>
    <p:sldId id="858" r:id="rId212"/>
    <p:sldId id="859" r:id="rId213"/>
    <p:sldId id="861" r:id="rId214"/>
    <p:sldId id="860" r:id="rId215"/>
    <p:sldId id="655" r:id="rId216"/>
    <p:sldId id="657" r:id="rId217"/>
    <p:sldId id="658" r:id="rId218"/>
    <p:sldId id="659" r:id="rId219"/>
    <p:sldId id="660" r:id="rId220"/>
    <p:sldId id="661" r:id="rId221"/>
    <p:sldId id="662" r:id="rId222"/>
    <p:sldId id="666" r:id="rId223"/>
    <p:sldId id="667" r:id="rId224"/>
    <p:sldId id="669" r:id="rId225"/>
    <p:sldId id="671" r:id="rId226"/>
    <p:sldId id="674" r:id="rId227"/>
    <p:sldId id="675" r:id="rId228"/>
    <p:sldId id="676" r:id="rId229"/>
    <p:sldId id="678" r:id="rId230"/>
    <p:sldId id="679" r:id="rId231"/>
    <p:sldId id="680" r:id="rId232"/>
    <p:sldId id="681" r:id="rId233"/>
    <p:sldId id="683" r:id="rId234"/>
    <p:sldId id="684" r:id="rId235"/>
    <p:sldId id="685" r:id="rId236"/>
    <p:sldId id="686" r:id="rId237"/>
    <p:sldId id="688" r:id="rId238"/>
    <p:sldId id="690" r:id="rId239"/>
    <p:sldId id="691" r:id="rId240"/>
    <p:sldId id="692" r:id="rId241"/>
    <p:sldId id="693" r:id="rId242"/>
    <p:sldId id="694" r:id="rId243"/>
    <p:sldId id="695" r:id="rId244"/>
    <p:sldId id="696" r:id="rId245"/>
    <p:sldId id="697" r:id="rId246"/>
    <p:sldId id="698" r:id="rId247"/>
    <p:sldId id="700" r:id="rId248"/>
    <p:sldId id="701" r:id="rId249"/>
    <p:sldId id="702" r:id="rId250"/>
    <p:sldId id="703" r:id="rId251"/>
    <p:sldId id="707" r:id="rId252"/>
    <p:sldId id="708" r:id="rId253"/>
    <p:sldId id="709" r:id="rId254"/>
    <p:sldId id="712" r:id="rId255"/>
    <p:sldId id="713" r:id="rId256"/>
    <p:sldId id="714" r:id="rId257"/>
    <p:sldId id="715" r:id="rId258"/>
    <p:sldId id="717" r:id="rId259"/>
    <p:sldId id="728" r:id="rId260"/>
    <p:sldId id="730" r:id="rId261"/>
    <p:sldId id="731" r:id="rId262"/>
    <p:sldId id="741" r:id="rId263"/>
    <p:sldId id="863" r:id="rId264"/>
    <p:sldId id="751" r:id="rId265"/>
    <p:sldId id="757" r:id="rId266"/>
    <p:sldId id="758" r:id="rId267"/>
    <p:sldId id="759" r:id="rId268"/>
    <p:sldId id="767" r:id="rId269"/>
    <p:sldId id="768" r:id="rId270"/>
    <p:sldId id="769" r:id="rId271"/>
    <p:sldId id="773" r:id="rId272"/>
    <p:sldId id="774" r:id="rId273"/>
    <p:sldId id="868" r:id="rId274"/>
    <p:sldId id="869" r:id="rId275"/>
    <p:sldId id="875" r:id="rId276"/>
    <p:sldId id="873" r:id="rId277"/>
    <p:sldId id="871" r:id="rId278"/>
    <p:sldId id="822" r:id="rId279"/>
    <p:sldId id="823" r:id="rId280"/>
    <p:sldId id="825" r:id="rId281"/>
    <p:sldId id="828" r:id="rId282"/>
    <p:sldId id="829" r:id="rId283"/>
    <p:sldId id="830" r:id="rId284"/>
    <p:sldId id="876" r:id="rId285"/>
    <p:sldId id="877" r:id="rId286"/>
    <p:sldId id="878" r:id="rId287"/>
    <p:sldId id="879" r:id="rId288"/>
    <p:sldId id="880" r:id="rId289"/>
    <p:sldId id="881" r:id="rId290"/>
    <p:sldId id="882" r:id="rId291"/>
    <p:sldId id="883" r:id="rId2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orient="horz" pos="247">
          <p15:clr>
            <a:srgbClr val="A4A3A4"/>
          </p15:clr>
        </p15:guide>
        <p15:guide id="3" pos="5601">
          <p15:clr>
            <a:srgbClr val="A4A3A4"/>
          </p15:clr>
        </p15:guide>
        <p15:guide id="4" pos="158">
          <p15:clr>
            <a:srgbClr val="A4A3A4"/>
          </p15:clr>
        </p15:guide>
        <p15:guide id="5" pos="5055">
          <p15:clr>
            <a:srgbClr val="A4A3A4"/>
          </p15:clr>
        </p15:guide>
        <p15:guide id="6" pos="4785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E90A0"/>
    <a:srgbClr val="A71930"/>
    <a:srgbClr val="CDF5FF"/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6" autoAdjust="0"/>
    <p:restoredTop sz="76913" autoAdjust="0"/>
  </p:normalViewPr>
  <p:slideViewPr>
    <p:cSldViewPr snapToGrid="0" snapToObjects="1" showGuides="1">
      <p:cViewPr varScale="1">
        <p:scale>
          <a:sx n="141" d="100"/>
          <a:sy n="141" d="100"/>
        </p:scale>
        <p:origin x="324" y="68"/>
      </p:cViewPr>
      <p:guideLst>
        <p:guide orient="horz" pos="949"/>
        <p:guide orient="horz" pos="24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68" Type="http://schemas.openxmlformats.org/officeDocument/2006/relationships/slide" Target="slides/slide264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79" Type="http://schemas.openxmlformats.org/officeDocument/2006/relationships/slide" Target="slides/slide275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34" Type="http://schemas.openxmlformats.org/officeDocument/2006/relationships/slide" Target="slides/slide230.xml"/><Relationship Id="rId239" Type="http://schemas.openxmlformats.org/officeDocument/2006/relationships/slide" Target="slides/slide235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0" Type="http://schemas.openxmlformats.org/officeDocument/2006/relationships/slide" Target="slides/slide246.xml"/><Relationship Id="rId255" Type="http://schemas.openxmlformats.org/officeDocument/2006/relationships/slide" Target="slides/slide251.xml"/><Relationship Id="rId271" Type="http://schemas.openxmlformats.org/officeDocument/2006/relationships/slide" Target="slides/slide267.xml"/><Relationship Id="rId276" Type="http://schemas.openxmlformats.org/officeDocument/2006/relationships/slide" Target="slides/slide272.xml"/><Relationship Id="rId292" Type="http://schemas.openxmlformats.org/officeDocument/2006/relationships/slide" Target="slides/slide288.xml"/><Relationship Id="rId297" Type="http://schemas.openxmlformats.org/officeDocument/2006/relationships/theme" Target="theme/theme1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0" Type="http://schemas.openxmlformats.org/officeDocument/2006/relationships/slide" Target="slides/slide236.xml"/><Relationship Id="rId245" Type="http://schemas.openxmlformats.org/officeDocument/2006/relationships/slide" Target="slides/slide241.xml"/><Relationship Id="rId261" Type="http://schemas.openxmlformats.org/officeDocument/2006/relationships/slide" Target="slides/slide257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slide" Target="slides/slide226.xml"/><Relationship Id="rId235" Type="http://schemas.openxmlformats.org/officeDocument/2006/relationships/slide" Target="slides/slide231.xml"/><Relationship Id="rId251" Type="http://schemas.openxmlformats.org/officeDocument/2006/relationships/slide" Target="slides/slide247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tableStyles" Target="tableStyle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72" Type="http://schemas.openxmlformats.org/officeDocument/2006/relationships/slide" Target="slides/slide268.xml"/><Relationship Id="rId293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241" Type="http://schemas.openxmlformats.org/officeDocument/2006/relationships/slide" Target="slides/slide237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handoutMaster" Target="handoutMasters/handoutMaster1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viewProps" Target="viewProps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4/9/2018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4/9/2018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95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816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07435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077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627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847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083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2426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88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7479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image analysis, lots</a:t>
            </a:r>
            <a:r>
              <a:rPr lang="en-GB" baseline="0" dirty="0" smtClean="0"/>
              <a:t> of the work will be image processing, i.e. getting the image ready to be analysed.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622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image analysis, lots</a:t>
            </a:r>
            <a:r>
              <a:rPr lang="en-GB" baseline="0" dirty="0" smtClean="0"/>
              <a:t> of the work will be image processing, i.e. getting the image ready to be analysed.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4528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image analysis, lots</a:t>
            </a:r>
            <a:r>
              <a:rPr lang="en-GB" baseline="0" dirty="0" smtClean="0"/>
              <a:t> of the work will be image processing, i.e. getting the image ready to be analysed.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00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5590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Histogram shows</a:t>
            </a:r>
            <a:r>
              <a:rPr lang="en-GB" baseline="0" dirty="0" smtClean="0"/>
              <a:t> how many pixels are of each possible intensity,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5800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Histogram shows</a:t>
            </a:r>
            <a:r>
              <a:rPr lang="en-GB" baseline="0" dirty="0" smtClean="0"/>
              <a:t> how many pixels are of each possible intensity,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421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 perform</a:t>
            </a:r>
            <a:r>
              <a:rPr lang="en-GB" baseline="0" dirty="0" smtClean="0"/>
              <a:t> a simple threshold, pick a point on the histogram. All pixels below a point belong to one class, and all pixels above it belong to the other.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721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the right value for this threshold is obviously important. Too high, and features of interest won’t be detected. Too low, and other structures in the image will be detected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664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the right value for this threshold is obviously important. Too high, and features of interest won’t be detected. Too low, and other structures in the image will be detected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3445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the right value for this threshold is obviously important. Too high, and features of interest won’t be detected. Too low, and other structures in the image will be detected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3578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1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987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97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5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00243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2891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005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695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592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6737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549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236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8482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934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85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35975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863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6403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8459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6977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9421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045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1765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4614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8721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15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image analysis, lots</a:t>
            </a:r>
            <a:r>
              <a:rPr lang="en-GB" baseline="0" dirty="0" smtClean="0"/>
              <a:t> of the work will be image processing, i.e. getting the image ready to be analysed.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1214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326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535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71974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6270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298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9583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3896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724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1878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4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Histogram shows</a:t>
            </a:r>
            <a:r>
              <a:rPr lang="en-GB" baseline="0" dirty="0" smtClean="0"/>
              <a:t> how many pixels are of each possible intensity,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7335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953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527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8413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7628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846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8175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2197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3260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8580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4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 perform</a:t>
            </a:r>
            <a:r>
              <a:rPr lang="en-GB" baseline="0" dirty="0" smtClean="0"/>
              <a:t> a simple threshold, pick a point on the histogram. All pixels below a point belong to one class, and all pixels above it belong to the other.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5331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947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4058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8478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8408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104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9920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2132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909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1044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3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the right value for this threshold is obviously important. Too high, and features of interest won’t be detected. Too low, and other structures in the image will be detected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85351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65303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279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850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4001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9404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94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643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2487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179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38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0664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7311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0281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7361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8417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8933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944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82125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0952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8742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38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9892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364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9812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356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180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943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512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531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163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0293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7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1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5963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3364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7666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6214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60647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1611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102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406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4313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4865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35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02973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75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1284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3434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4883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9926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33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693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1435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0122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30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9153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85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2405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6921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3279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44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94452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285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24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75232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8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27406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8135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72277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671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8732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356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317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3118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879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8687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33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35335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602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0482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49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6996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026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5805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4677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610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8475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56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663530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4757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1470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348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91726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5292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04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455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6556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1619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12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49968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4276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4773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3057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609426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419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9213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48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79439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469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08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905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88580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64289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6425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95807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391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07026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497723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780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6777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34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99540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2046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1280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36237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59519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766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4549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8902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3354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67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88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649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071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408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58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364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223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185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247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298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395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2003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47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302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9773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302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651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0422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33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006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6030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937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software.</a:t>
            </a:r>
            <a:r>
              <a:rPr lang="en-GB" baseline="0" dirty="0" smtClean="0"/>
              <a:t> Not much point teaching a specific one, going to go through fundamental principles.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0110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720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451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4137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2076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792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7352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302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994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5571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65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3968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297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402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249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8466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1399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1866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303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8693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7251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181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data,</a:t>
            </a:r>
            <a:r>
              <a:rPr lang="en-GB" baseline="0" dirty="0" smtClean="0"/>
              <a:t> can’t analyse manually. Inspection of data doesn’t help when comparing lots of studies.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4024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8599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8797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2581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8224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745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117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136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08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429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76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importantly</a:t>
            </a:r>
            <a:r>
              <a:rPr lang="en-GB" baseline="0" dirty="0" smtClean="0"/>
              <a:t> – eye is very easy to fool.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9990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92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743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876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794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3402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software.</a:t>
            </a:r>
            <a:r>
              <a:rPr lang="en-GB" baseline="0" dirty="0" smtClean="0"/>
              <a:t> Not much point teaching a specific one, going to go through fundamental principles.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25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68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1790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data,</a:t>
            </a:r>
            <a:r>
              <a:rPr lang="en-GB" baseline="0" dirty="0" smtClean="0"/>
              <a:t> can’t analyse manually. Inspection of data doesn’t help when comparing lots of studies.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343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data,</a:t>
            </a:r>
            <a:r>
              <a:rPr lang="en-GB" baseline="0" dirty="0" smtClean="0"/>
              <a:t> can’t analyse manually. Inspection of data doesn’t help when comparing lots of studies.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7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9260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data,</a:t>
            </a:r>
            <a:r>
              <a:rPr lang="en-GB" baseline="0" dirty="0" smtClean="0"/>
              <a:t> can’t analyse manually. Inspection of data doesn’t help when comparing lots of studies.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296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importantly</a:t>
            </a:r>
            <a:r>
              <a:rPr lang="en-GB" baseline="0" dirty="0" smtClean="0"/>
              <a:t> – eye is very easy to fool.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429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importantly</a:t>
            </a:r>
            <a:r>
              <a:rPr lang="en-GB" baseline="0" dirty="0" smtClean="0"/>
              <a:t> – eye is very easy to fool.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062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importantly</a:t>
            </a:r>
            <a:r>
              <a:rPr lang="en-GB" baseline="0" dirty="0" smtClean="0"/>
              <a:t> – eye is very easy to fool.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9698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950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192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7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86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53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105401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4315006"/>
            <a:ext cx="8729640" cy="33001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1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179130"/>
            <a:ext cx="8640000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 Image with caption: Dark b/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179130"/>
            <a:ext cx="6048000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6" y="1179131"/>
            <a:ext cx="2163763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1" y="1268061"/>
            <a:ext cx="2340729" cy="3882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Rounded Rectangle 8"/>
          <p:cNvSpPr/>
          <p:nvPr userDrawn="1"/>
        </p:nvSpPr>
        <p:spPr>
          <a:xfrm>
            <a:off x="8024813" y="189000"/>
            <a:ext cx="866775" cy="945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 Image with caption: Dark b/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572001" y="1179130"/>
            <a:ext cx="4319587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6" y="1179131"/>
            <a:ext cx="388937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59041" y="1268061"/>
            <a:ext cx="4077140" cy="3882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Rounded Rectangle 8"/>
          <p:cNvSpPr/>
          <p:nvPr userDrawn="1"/>
        </p:nvSpPr>
        <p:spPr>
          <a:xfrm>
            <a:off x="8024813" y="189000"/>
            <a:ext cx="866775" cy="945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: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179130"/>
            <a:ext cx="8640000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8024813" y="189000"/>
            <a:ext cx="866775" cy="945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955075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5" name="Rounded Rectangle 14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2000" y="1230949"/>
            <a:ext cx="2880000" cy="3361089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2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6121079" y="1230949"/>
            <a:ext cx="2880000" cy="3361089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2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3141540" y="1230949"/>
            <a:ext cx="2880000" cy="3361089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2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ICR logo_12cm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369" y="1428750"/>
            <a:ext cx="3239262" cy="1972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End photo slide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609" y="184069"/>
            <a:ext cx="6470782" cy="4775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artner logos and 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289672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50824" y="4629150"/>
            <a:ext cx="8640764" cy="257175"/>
          </a:xfrm>
          <a:prstGeom prst="roundRect">
            <a:avLst>
              <a:gd name="adj" fmla="val 926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228624" y="4615200"/>
            <a:ext cx="8662964" cy="27699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Making the discoveries that defeat cancer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Partners/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50824" y="4629150"/>
            <a:ext cx="8640764" cy="257175"/>
          </a:xfrm>
          <a:prstGeom prst="roundRect">
            <a:avLst>
              <a:gd name="adj" fmla="val 926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55837" y="1123678"/>
            <a:ext cx="8853219" cy="3332339"/>
          </a:xfrm>
        </p:spPr>
        <p:txBody>
          <a:bodyPr anchor="b" anchorCtr="0"/>
          <a:lstStyle>
            <a:lvl1pPr>
              <a:lnSpc>
                <a:spcPct val="80000"/>
              </a:lnSpc>
              <a:defRPr sz="2600">
                <a:solidFill>
                  <a:srgbClr val="616365"/>
                </a:solidFill>
              </a:defRPr>
            </a:lvl1pPr>
            <a:lvl2pPr marL="0" indent="0">
              <a:lnSpc>
                <a:spcPct val="90000"/>
              </a:lnSpc>
              <a:spcBef>
                <a:spcPts val="1900"/>
              </a:spcBef>
              <a:buNone/>
              <a:defRPr>
                <a:solidFill>
                  <a:srgbClr val="616365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rgbClr val="A0A1A3"/>
                </a:solidFill>
              </a:defRPr>
            </a:lvl3pPr>
            <a:lvl4pPr marL="0" indent="0">
              <a:lnSpc>
                <a:spcPct val="90000"/>
              </a:lnSpc>
              <a:spcBef>
                <a:spcPts val="1300"/>
              </a:spcBef>
              <a:buNone/>
              <a:defRPr sz="1200">
                <a:solidFill>
                  <a:srgbClr val="616365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200">
                <a:solidFill>
                  <a:srgbClr val="A0A1A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228624" y="4615200"/>
            <a:ext cx="8662964" cy="27699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Making the discoveries that defeat cancer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49226" y="1193400"/>
            <a:ext cx="8859829" cy="3411927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1500">
                <a:solidFill>
                  <a:srgbClr val="616365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>
                <a:solidFill>
                  <a:srgbClr val="A0A1A3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tx2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9949" y="297787"/>
            <a:ext cx="7455788" cy="1223789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69" y="1600677"/>
            <a:ext cx="7442468" cy="354998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250824" y="1512094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sion statemen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354" y="1634458"/>
            <a:ext cx="5373624" cy="285292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10420"/>
            <a:ext cx="7824076" cy="939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 descr="ICR logo_Title slide.jp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48" y="363738"/>
            <a:ext cx="3321558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on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824076" cy="939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3 statemen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632978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179130"/>
            <a:ext cx="6048000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6" y="1179131"/>
            <a:ext cx="2163763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1" y="1268061"/>
            <a:ext cx="2340729" cy="3882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572000" y="1179130"/>
            <a:ext cx="4319588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6" y="1179131"/>
            <a:ext cx="3889375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59041" y="1268061"/>
            <a:ext cx="4077141" cy="3882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1600677"/>
            <a:ext cx="7442468" cy="172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189000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5" y="298761"/>
            <a:ext cx="7454693" cy="834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7" r:id="rId2"/>
    <p:sldLayoutId id="2147483668" r:id="rId3"/>
    <p:sldLayoutId id="2147483660" r:id="rId4"/>
    <p:sldLayoutId id="2147483650" r:id="rId5"/>
    <p:sldLayoutId id="2147483661" r:id="rId6"/>
    <p:sldLayoutId id="2147483671" r:id="rId7"/>
    <p:sldLayoutId id="2147483662" r:id="rId8"/>
    <p:sldLayoutId id="2147483673" r:id="rId9"/>
    <p:sldLayoutId id="2147483653" r:id="rId10"/>
    <p:sldLayoutId id="2147483663" r:id="rId11"/>
    <p:sldLayoutId id="2147483674" r:id="rId12"/>
    <p:sldLayoutId id="2147483664" r:id="rId13"/>
    <p:sldLayoutId id="2147483654" r:id="rId14"/>
    <p:sldLayoutId id="2147483669" r:id="rId15"/>
    <p:sldLayoutId id="2147483670" r:id="rId16"/>
    <p:sldLayoutId id="2147483672" r:id="rId17"/>
  </p:sldLayoutIdLst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JPG"/><Relationship Id="rId5" Type="http://schemas.microsoft.com/office/2007/relationships/hdphoto" Target="../media/hdphoto1.wdp"/><Relationship Id="rId4" Type="http://schemas.openxmlformats.org/officeDocument/2006/relationships/image" Target="../media/image6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7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7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4.xml"/><Relationship Id="rId10" Type="http://schemas.openxmlformats.org/officeDocument/2006/relationships/image" Target="../media/image192.png"/><Relationship Id="rId9" Type="http://schemas.openxmlformats.org/officeDocument/2006/relationships/image" Target="../media/image19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4.xml"/><Relationship Id="rId11" Type="http://schemas.openxmlformats.org/officeDocument/2006/relationships/image" Target="../media/image192.png"/><Relationship Id="rId10" Type="http://schemas.openxmlformats.org/officeDocument/2006/relationships/image" Target="../media/image191.png"/><Relationship Id="rId9" Type="http://schemas.openxmlformats.org/officeDocument/2006/relationships/image" Target="../media/image190.png"/></Relationships>
</file>

<file path=ppt/slides/_rels/slide1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7" Type="http://schemas.openxmlformats.org/officeDocument/2006/relationships/image" Target="../media/image690.png"/><Relationship Id="rId12" Type="http://schemas.openxmlformats.org/officeDocument/2006/relationships/image" Target="../media/image19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4.xml"/><Relationship Id="rId11" Type="http://schemas.openxmlformats.org/officeDocument/2006/relationships/image" Target="../media/image84.png"/><Relationship Id="rId15" Type="http://schemas.openxmlformats.org/officeDocument/2006/relationships/image" Target="../media/image192.png"/><Relationship Id="rId14" Type="http://schemas.openxmlformats.org/officeDocument/2006/relationships/image" Target="../media/image19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5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5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70.png"/><Relationship Id="rId5" Type="http://schemas.openxmlformats.org/officeDocument/2006/relationships/image" Target="../media/image1160.png"/><Relationship Id="rId4" Type="http://schemas.openxmlformats.org/officeDocument/2006/relationships/image" Target="../media/image115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7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5.png"/><Relationship Id="rId11" Type="http://schemas.openxmlformats.org/officeDocument/2006/relationships/image" Target="../media/image200.png"/><Relationship Id="rId5" Type="http://schemas.openxmlformats.org/officeDocument/2006/relationships/image" Target="../media/image124.png"/><Relationship Id="rId10" Type="http://schemas.openxmlformats.org/officeDocument/2006/relationships/image" Target="../media/image199.png"/><Relationship Id="rId4" Type="http://schemas.openxmlformats.org/officeDocument/2006/relationships/image" Target="../media/image123.png"/><Relationship Id="rId9" Type="http://schemas.openxmlformats.org/officeDocument/2006/relationships/image" Target="../media/image19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if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ti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i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8.tif"/><Relationship Id="rId4" Type="http://schemas.openxmlformats.org/officeDocument/2006/relationships/image" Target="../media/image136.ti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if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8.tif"/><Relationship Id="rId5" Type="http://schemas.openxmlformats.org/officeDocument/2006/relationships/image" Target="../media/image136.tif"/><Relationship Id="rId4" Type="http://schemas.openxmlformats.org/officeDocument/2006/relationships/image" Target="../media/image135.ti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if"/><Relationship Id="rId7" Type="http://schemas.openxmlformats.org/officeDocument/2006/relationships/image" Target="../media/image138.tif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7.tif"/><Relationship Id="rId5" Type="http://schemas.openxmlformats.org/officeDocument/2006/relationships/image" Target="../media/image136.tif"/><Relationship Id="rId4" Type="http://schemas.openxmlformats.org/officeDocument/2006/relationships/image" Target="../media/image135.ti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0.png"/></Relationships>
</file>

<file path=ppt/slides/_rels/slide17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18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3.tif"/></Relationships>
</file>

<file path=ppt/slides/_rels/slide18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1.png"/><Relationship Id="rId10" Type="http://schemas.openxmlformats.org/officeDocument/2006/relationships/image" Target="../media/image144.png"/><Relationship Id="rId4" Type="http://schemas.openxmlformats.org/officeDocument/2006/relationships/image" Target="../media/image140.png"/><Relationship Id="rId9" Type="http://schemas.openxmlformats.org/officeDocument/2006/relationships/image" Target="../media/image143.tif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ti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9.tif"/><Relationship Id="rId4" Type="http://schemas.openxmlformats.org/officeDocument/2006/relationships/image" Target="../media/image147.ti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9.tif"/><Relationship Id="rId5" Type="http://schemas.openxmlformats.org/officeDocument/2006/relationships/image" Target="../media/image148.tif"/><Relationship Id="rId4" Type="http://schemas.openxmlformats.org/officeDocument/2006/relationships/image" Target="../media/image147.tif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"/><Relationship Id="rId7" Type="http://schemas.openxmlformats.org/officeDocument/2006/relationships/image" Target="../media/image149.tif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8.tif"/><Relationship Id="rId5" Type="http://schemas.openxmlformats.org/officeDocument/2006/relationships/image" Target="../media/image147.tif"/><Relationship Id="rId4" Type="http://schemas.openxmlformats.org/officeDocument/2006/relationships/image" Target="../media/image146.tif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"/><Relationship Id="rId7" Type="http://schemas.openxmlformats.org/officeDocument/2006/relationships/image" Target="../media/image149.tif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8.tif"/><Relationship Id="rId5" Type="http://schemas.openxmlformats.org/officeDocument/2006/relationships/image" Target="../media/image147.tif"/><Relationship Id="rId4" Type="http://schemas.openxmlformats.org/officeDocument/2006/relationships/image" Target="../media/image146.tif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0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0.png"/><Relationship Id="rId11" Type="http://schemas.openxmlformats.org/officeDocument/2006/relationships/image" Target="../media/image84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8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8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3.png"/><Relationship Id="rId11" Type="http://schemas.openxmlformats.org/officeDocument/2006/relationships/image" Target="../media/image20.jp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9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4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4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4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4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0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0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4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4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4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4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4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4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4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4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4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4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4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4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4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4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0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70.png"/><Relationship Id="rId5" Type="http://schemas.openxmlformats.org/officeDocument/2006/relationships/image" Target="../media/image1160.png"/><Relationship Id="rId10" Type="http://schemas.openxmlformats.org/officeDocument/2006/relationships/image" Target="../media/image121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if"/><Relationship Id="rId7" Type="http://schemas.openxmlformats.org/officeDocument/2006/relationships/image" Target="../media/image138.t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7.tif"/><Relationship Id="rId5" Type="http://schemas.openxmlformats.org/officeDocument/2006/relationships/image" Target="../media/image136.tif"/><Relationship Id="rId4" Type="http://schemas.openxmlformats.org/officeDocument/2006/relationships/image" Target="../media/image135.tif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1.png"/><Relationship Id="rId10" Type="http://schemas.openxmlformats.org/officeDocument/2006/relationships/image" Target="../media/image144.png"/><Relationship Id="rId4" Type="http://schemas.openxmlformats.org/officeDocument/2006/relationships/image" Target="../media/image140.png"/><Relationship Id="rId9" Type="http://schemas.openxmlformats.org/officeDocument/2006/relationships/image" Target="../media/image143.t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"/><Relationship Id="rId7" Type="http://schemas.openxmlformats.org/officeDocument/2006/relationships/image" Target="../media/image149.t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8.tif"/><Relationship Id="rId5" Type="http://schemas.openxmlformats.org/officeDocument/2006/relationships/image" Target="../media/image147.tif"/><Relationship Id="rId4" Type="http://schemas.openxmlformats.org/officeDocument/2006/relationships/image" Target="../media/image146.t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26" Type="http://schemas.openxmlformats.org/officeDocument/2006/relationships/image" Target="../media/image30.jpg"/><Relationship Id="rId3" Type="http://schemas.openxmlformats.org/officeDocument/2006/relationships/image" Target="../media/image7.jp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jpg"/><Relationship Id="rId10" Type="http://schemas.openxmlformats.org/officeDocument/2006/relationships/image" Target="../media/image14.png"/><Relationship Id="rId19" Type="http://schemas.openxmlformats.org/officeDocument/2006/relationships/image" Target="../media/image23.jp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3.png"/><Relationship Id="rId11" Type="http://schemas.openxmlformats.org/officeDocument/2006/relationships/image" Target="../media/image20.jp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3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jpe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26" Type="http://schemas.openxmlformats.org/officeDocument/2006/relationships/image" Target="../media/image30.jpg"/><Relationship Id="rId3" Type="http://schemas.openxmlformats.org/officeDocument/2006/relationships/image" Target="../media/image7.jp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0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jpg"/><Relationship Id="rId10" Type="http://schemas.openxmlformats.org/officeDocument/2006/relationships/image" Target="../media/image14.png"/><Relationship Id="rId19" Type="http://schemas.openxmlformats.org/officeDocument/2006/relationships/image" Target="../media/image23.jp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32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32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jpe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JPG"/><Relationship Id="rId5" Type="http://schemas.microsoft.com/office/2007/relationships/hdphoto" Target="../media/hdphoto1.wdp"/><Relationship Id="rId4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82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44" name="Cube 43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2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1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10555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08" y="1464986"/>
            <a:ext cx="4754743" cy="29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8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19413" y="341257"/>
            <a:ext cx="2154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308674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30867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19413" y="341257"/>
            <a:ext cx="2154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308674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30867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308674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30867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19413" y="341257"/>
            <a:ext cx="2154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308674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30867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308674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30867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308674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30867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38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3086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97490" cy="1722985"/>
            <a:chOff x="2056012" y="1617087"/>
            <a:chExt cx="197490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8125" r="-25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97490" cy="1722985"/>
            <a:chOff x="2056012" y="1617087"/>
            <a:chExt cx="197490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8125" r="-25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97490" cy="1722985"/>
            <a:chOff x="2056012" y="1617087"/>
            <a:chExt cx="197490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8125" r="-25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97490" cy="1759580"/>
            <a:chOff x="2060255" y="1617087"/>
            <a:chExt cx="197490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9749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8125" r="-25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28" y="2257208"/>
            <a:ext cx="493819" cy="3231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7" y="2482552"/>
            <a:ext cx="493819" cy="32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3170914"/>
            <a:ext cx="347502" cy="3231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79" y="2977796"/>
            <a:ext cx="249549" cy="1485091"/>
            <a:chOff x="2056012" y="1617087"/>
            <a:chExt cx="197490" cy="1722985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756" r="-9756" b="-28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1206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1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6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  <p:bldP spid="26" grpId="0"/>
      <p:bldP spid="31" grpId="0"/>
      <p:bldP spid="35" grpId="0"/>
      <p:bldP spid="36" grpId="0"/>
      <p:bldP spid="6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5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10555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08" y="1464986"/>
            <a:ext cx="4754743" cy="29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5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10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1820" y="3317002"/>
                <a:ext cx="368178" cy="585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20" y="3317002"/>
                <a:ext cx="368178" cy="585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5289" y="2000527"/>
                <a:ext cx="5747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9" y="2000527"/>
                <a:ext cx="574709" cy="307777"/>
              </a:xfrm>
              <a:prstGeom prst="rect">
                <a:avLst/>
              </a:prstGeom>
              <a:blipFill>
                <a:blip r:embed="rId4"/>
                <a:stretch>
                  <a:fillRect l="-13830" r="-14894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7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1820" y="3317002"/>
                <a:ext cx="368178" cy="585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20" y="3317002"/>
                <a:ext cx="368178" cy="585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5289" y="2000527"/>
                <a:ext cx="5747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9" y="2000527"/>
                <a:ext cx="574709" cy="307777"/>
              </a:xfrm>
              <a:prstGeom prst="rect">
                <a:avLst/>
              </a:prstGeom>
              <a:blipFill>
                <a:blip r:embed="rId4"/>
                <a:stretch>
                  <a:fillRect l="-13830" r="-14894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7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1820" y="3317002"/>
                <a:ext cx="368178" cy="585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20" y="3317002"/>
                <a:ext cx="368178" cy="585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5289" y="2000527"/>
                <a:ext cx="5747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9" y="2000527"/>
                <a:ext cx="574709" cy="307777"/>
              </a:xfrm>
              <a:prstGeom prst="rect">
                <a:avLst/>
              </a:prstGeom>
              <a:blipFill>
                <a:blip r:embed="rId4"/>
                <a:stretch>
                  <a:fillRect l="-13830" r="-14894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322164" y="1892044"/>
            <a:ext cx="2602879" cy="786966"/>
            <a:chOff x="4902864" y="1819572"/>
            <a:chExt cx="2602879" cy="786966"/>
          </a:xfrm>
        </p:grpSpPr>
        <p:grpSp>
          <p:nvGrpSpPr>
            <p:cNvPr id="34" name="Group 33"/>
            <p:cNvGrpSpPr/>
            <p:nvPr/>
          </p:nvGrpSpPr>
          <p:grpSpPr>
            <a:xfrm>
              <a:off x="5676704" y="1819572"/>
              <a:ext cx="1256754" cy="786966"/>
              <a:chOff x="5708789" y="1740719"/>
              <a:chExt cx="1256754" cy="8413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5708789" y="1796889"/>
                    <a:ext cx="1256754" cy="7371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8789" y="1796889"/>
                    <a:ext cx="1256754" cy="7371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Bracket 26"/>
              <p:cNvSpPr/>
              <p:nvPr/>
            </p:nvSpPr>
            <p:spPr>
              <a:xfrm>
                <a:off x="6919824" y="1745853"/>
                <a:ext cx="45719" cy="836247"/>
              </a:xfrm>
              <a:prstGeom prst="rightBracke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Bracket 27"/>
              <p:cNvSpPr/>
              <p:nvPr/>
            </p:nvSpPr>
            <p:spPr>
              <a:xfrm rot="10800000">
                <a:off x="5708789" y="1740719"/>
                <a:ext cx="45719" cy="836247"/>
              </a:xfrm>
              <a:prstGeom prst="rightBracke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4902864" y="1962866"/>
                  <a:ext cx="72744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864" y="1962866"/>
                  <a:ext cx="72744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8403" r="-336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7058522" y="2047012"/>
              <a:ext cx="16030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0" dirty="0" smtClean="0"/>
                <a:t>*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7294018" y="1994509"/>
                  <a:ext cx="2117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4018" y="1994509"/>
                  <a:ext cx="21172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5714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0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3190003"/>
            <a:ext cx="2767824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19413" y="341257"/>
            <a:ext cx="2154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308674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30867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308674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30867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308674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30867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5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505360"/>
            <a:ext cx="1012024" cy="24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7" y="496380"/>
            <a:ext cx="1042506" cy="24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50" y="3648050"/>
            <a:ext cx="310923" cy="5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12" y="3550958"/>
            <a:ext cx="347502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8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401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3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(already installed)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982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(already installed)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4528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(already installed)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281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 </a:t>
            </a:r>
            <a:r>
              <a:rPr lang="en-US" sz="1400" dirty="0" smtClean="0">
                <a:solidFill>
                  <a:schemeClr val="tx2"/>
                </a:solidFill>
              </a:rPr>
              <a:t>simple.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3086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7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 animBg="1"/>
      <p:bldP spid="31" grpId="0"/>
      <p:bldP spid="33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(already installed)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7493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250825" y="2095760"/>
                <a:ext cx="4554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825" y="2095760"/>
                <a:ext cx="455446" cy="276999"/>
              </a:xfrm>
              <a:prstGeom prst="rect">
                <a:avLst/>
              </a:prstGeom>
              <a:blipFill>
                <a:blip r:embed="rId3"/>
                <a:stretch>
                  <a:fillRect l="-6667" r="-266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006864" y="2041101"/>
                <a:ext cx="4554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64" y="2041101"/>
                <a:ext cx="455446" cy="276999"/>
              </a:xfrm>
              <a:prstGeom prst="rect">
                <a:avLst/>
              </a:prstGeom>
              <a:blipFill>
                <a:blip r:embed="rId4"/>
                <a:stretch>
                  <a:fillRect l="-6667" r="-266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13987" y="3826877"/>
                <a:ext cx="2223750" cy="662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87" y="3826877"/>
                <a:ext cx="2223750" cy="662554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330349" y="3154372"/>
                <a:ext cx="310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349" y="3154372"/>
                <a:ext cx="310854" cy="276999"/>
              </a:xfrm>
              <a:prstGeom prst="rect">
                <a:avLst/>
              </a:prstGeom>
              <a:blipFill>
                <a:blip r:embed="rId6"/>
                <a:stretch>
                  <a:fillRect l="-9804" r="-39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97490" cy="1722985"/>
            <a:chOff x="2056012" y="1617087"/>
            <a:chExt cx="197490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8125" r="-25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6972" y="2245707"/>
                <a:ext cx="4554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972" y="2245707"/>
                <a:ext cx="455446" cy="276999"/>
              </a:xfrm>
              <a:prstGeom prst="rect">
                <a:avLst/>
              </a:prstGeom>
              <a:blipFill>
                <a:blip r:embed="rId8"/>
                <a:stretch>
                  <a:fillRect l="-6667" r="-1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093179" y="2519523"/>
                <a:ext cx="4554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179" y="2519523"/>
                <a:ext cx="455446" cy="276999"/>
              </a:xfrm>
              <a:prstGeom prst="rect">
                <a:avLst/>
              </a:prstGeom>
              <a:blipFill>
                <a:blip r:embed="rId9"/>
                <a:stretch>
                  <a:fillRect l="-6757" r="-270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205526" y="3165836"/>
                <a:ext cx="310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26" y="3165836"/>
                <a:ext cx="310854" cy="276999"/>
              </a:xfrm>
              <a:prstGeom prst="rect">
                <a:avLst/>
              </a:prstGeom>
              <a:blipFill>
                <a:blip r:embed="rId10"/>
                <a:stretch>
                  <a:fillRect l="-9804" r="-196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97490" cy="1759580"/>
            <a:chOff x="2060255" y="1617087"/>
            <a:chExt cx="197490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9749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8125" r="-25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4855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3" grpId="0"/>
      <p:bldP spid="57" grpId="0"/>
      <p:bldP spid="58" grpId="0"/>
      <p:bldP spid="59" grpId="0"/>
      <p:bldP spid="64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79" y="2977796"/>
            <a:ext cx="249549" cy="1485091"/>
            <a:chOff x="2056012" y="1617087"/>
            <a:chExt cx="197490" cy="1722985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756" r="-9756" b="-28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24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19917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</p:spTree>
    <p:extLst>
      <p:ext uri="{BB962C8B-B14F-4D97-AF65-F5344CB8AC3E}">
        <p14:creationId xmlns:p14="http://schemas.microsoft.com/office/powerpoint/2010/main" val="415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30213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</p:spTree>
    <p:extLst>
      <p:ext uri="{BB962C8B-B14F-4D97-AF65-F5344CB8AC3E}">
        <p14:creationId xmlns:p14="http://schemas.microsoft.com/office/powerpoint/2010/main" val="41197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25502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</p:spTree>
    <p:extLst>
      <p:ext uri="{BB962C8B-B14F-4D97-AF65-F5344CB8AC3E}">
        <p14:creationId xmlns:p14="http://schemas.microsoft.com/office/powerpoint/2010/main" val="33972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𝐿𝑎𝑡𝑒𝑟𝑎𝑙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0.51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𝐴𝑥𝑖𝑎𝑙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0.88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8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𝐿𝑎𝑡𝑒𝑟𝑎𝑙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0.51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𝐴𝑥𝑖𝑎𝑙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0.88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</p:spTree>
    <p:extLst>
      <p:ext uri="{BB962C8B-B14F-4D97-AF65-F5344CB8AC3E}">
        <p14:creationId xmlns:p14="http://schemas.microsoft.com/office/powerpoint/2010/main" val="20127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3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2349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</p:spTree>
    <p:extLst>
      <p:ext uri="{BB962C8B-B14F-4D97-AF65-F5344CB8AC3E}">
        <p14:creationId xmlns:p14="http://schemas.microsoft.com/office/powerpoint/2010/main" val="18934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41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264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326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</p:spTree>
    <p:extLst>
      <p:ext uri="{BB962C8B-B14F-4D97-AF65-F5344CB8AC3E}">
        <p14:creationId xmlns:p14="http://schemas.microsoft.com/office/powerpoint/2010/main" val="2111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reeform 46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5524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</p:spTree>
    <p:extLst>
      <p:ext uri="{BB962C8B-B14F-4D97-AF65-F5344CB8AC3E}">
        <p14:creationId xmlns:p14="http://schemas.microsoft.com/office/powerpoint/2010/main" val="32897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</p:spTree>
    <p:extLst>
      <p:ext uri="{BB962C8B-B14F-4D97-AF65-F5344CB8AC3E}">
        <p14:creationId xmlns:p14="http://schemas.microsoft.com/office/powerpoint/2010/main" val="8088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1811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</p:spTree>
    <p:extLst>
      <p:ext uri="{BB962C8B-B14F-4D97-AF65-F5344CB8AC3E}">
        <p14:creationId xmlns:p14="http://schemas.microsoft.com/office/powerpoint/2010/main" val="31364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</p:spTree>
    <p:extLst>
      <p:ext uri="{BB962C8B-B14F-4D97-AF65-F5344CB8AC3E}">
        <p14:creationId xmlns:p14="http://schemas.microsoft.com/office/powerpoint/2010/main" val="614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13" grpId="0" animBg="1"/>
      <p:bldP spid="4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2461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3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2889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22710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03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73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8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 animBg="1"/>
      <p:bldP spid="7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2515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1820" y="3317002"/>
                <a:ext cx="368178" cy="585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20" y="3317002"/>
                <a:ext cx="368178" cy="585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5289" y="2000527"/>
                <a:ext cx="5747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9" y="2000527"/>
                <a:ext cx="574709" cy="307777"/>
              </a:xfrm>
              <a:prstGeom prst="rect">
                <a:avLst/>
              </a:prstGeom>
              <a:blipFill>
                <a:blip r:embed="rId4"/>
                <a:stretch>
                  <a:fillRect l="-13830" r="-14894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322164" y="1892044"/>
            <a:ext cx="2602879" cy="786966"/>
            <a:chOff x="4902864" y="1819572"/>
            <a:chExt cx="2602879" cy="786966"/>
          </a:xfrm>
        </p:grpSpPr>
        <p:grpSp>
          <p:nvGrpSpPr>
            <p:cNvPr id="34" name="Group 33"/>
            <p:cNvGrpSpPr/>
            <p:nvPr/>
          </p:nvGrpSpPr>
          <p:grpSpPr>
            <a:xfrm>
              <a:off x="5676704" y="1819572"/>
              <a:ext cx="1256754" cy="786966"/>
              <a:chOff x="5708789" y="1740719"/>
              <a:chExt cx="1256754" cy="8413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5708789" y="1796889"/>
                    <a:ext cx="1256754" cy="7371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8789" y="1796889"/>
                    <a:ext cx="1256754" cy="7371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Bracket 26"/>
              <p:cNvSpPr/>
              <p:nvPr/>
            </p:nvSpPr>
            <p:spPr>
              <a:xfrm>
                <a:off x="6919824" y="1745853"/>
                <a:ext cx="45719" cy="836247"/>
              </a:xfrm>
              <a:prstGeom prst="rightBracke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Bracket 27"/>
              <p:cNvSpPr/>
              <p:nvPr/>
            </p:nvSpPr>
            <p:spPr>
              <a:xfrm rot="10800000">
                <a:off x="5708789" y="1740719"/>
                <a:ext cx="45719" cy="836247"/>
              </a:xfrm>
              <a:prstGeom prst="rightBracke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4902864" y="1962866"/>
                  <a:ext cx="72744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864" y="1962866"/>
                  <a:ext cx="72744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8403" r="-336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7058522" y="2047012"/>
              <a:ext cx="16030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0" dirty="0" smtClean="0"/>
                <a:t>*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7294018" y="1994509"/>
                  <a:ext cx="2117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4018" y="1994509"/>
                  <a:ext cx="21172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5714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5266585" y="3443504"/>
            <a:ext cx="2658458" cy="812819"/>
            <a:chOff x="4893822" y="2867757"/>
            <a:chExt cx="2658458" cy="812819"/>
          </a:xfrm>
        </p:grpSpPr>
        <p:grpSp>
          <p:nvGrpSpPr>
            <p:cNvPr id="33" name="Group 32"/>
            <p:cNvGrpSpPr/>
            <p:nvPr/>
          </p:nvGrpSpPr>
          <p:grpSpPr>
            <a:xfrm>
              <a:off x="5658339" y="2867757"/>
              <a:ext cx="1432013" cy="812819"/>
              <a:chOff x="4497754" y="2866103"/>
              <a:chExt cx="1432013" cy="869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4497754" y="2918839"/>
                    <a:ext cx="1429879" cy="730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7754" y="2918839"/>
                    <a:ext cx="1429879" cy="730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Right Bracket 30"/>
              <p:cNvSpPr/>
              <p:nvPr/>
            </p:nvSpPr>
            <p:spPr>
              <a:xfrm>
                <a:off x="5884048" y="2898878"/>
                <a:ext cx="45719" cy="836247"/>
              </a:xfrm>
              <a:prstGeom prst="rightBracke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Bracket 31"/>
              <p:cNvSpPr/>
              <p:nvPr/>
            </p:nvSpPr>
            <p:spPr>
              <a:xfrm rot="10800000">
                <a:off x="4520613" y="2866103"/>
                <a:ext cx="45719" cy="836247"/>
              </a:xfrm>
              <a:prstGeom prst="rightBracke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893822" y="3046812"/>
                  <a:ext cx="736484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822" y="3046812"/>
                  <a:ext cx="736484" cy="398507"/>
                </a:xfrm>
                <a:prstGeom prst="rect">
                  <a:avLst/>
                </a:prstGeom>
                <a:blipFill>
                  <a:blip r:embed="rId9"/>
                  <a:stretch>
                    <a:fillRect l="-9091" r="-2479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/>
            <p:cNvSpPr txBox="1"/>
            <p:nvPr/>
          </p:nvSpPr>
          <p:spPr>
            <a:xfrm>
              <a:off x="7171845" y="3108154"/>
              <a:ext cx="16030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0" dirty="0" smtClean="0"/>
                <a:t>*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7340555" y="3074172"/>
                  <a:ext cx="2117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555" y="3074172"/>
                  <a:ext cx="2117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571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05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215126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13970" y="3569019"/>
                <a:ext cx="351861" cy="573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970" y="3569019"/>
                <a:ext cx="351861" cy="5733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036543" y="3574020"/>
                <a:ext cx="309379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543" y="3574020"/>
                <a:ext cx="309379" cy="568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41831" y="533777"/>
                <a:ext cx="976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31" y="533777"/>
                <a:ext cx="976229" cy="215444"/>
              </a:xfrm>
              <a:prstGeom prst="rect">
                <a:avLst/>
              </a:prstGeom>
              <a:blipFill>
                <a:blip r:embed="rId10"/>
                <a:stretch>
                  <a:fillRect r="-3125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473057" y="533777"/>
                <a:ext cx="976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057" y="533777"/>
                <a:ext cx="976229" cy="215444"/>
              </a:xfrm>
              <a:prstGeom prst="rect">
                <a:avLst/>
              </a:prstGeom>
              <a:blipFill>
                <a:blip r:embed="rId11"/>
                <a:stretch>
                  <a:fillRect l="-3125" r="-3125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4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6" grpId="0"/>
      <p:bldP spid="18" grpId="0"/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81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12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997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1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/>
      <p:bldP spid="23" grpId="0"/>
      <p:bldP spid="24" grpId="0"/>
      <p:bldP spid="25" grpId="0"/>
      <p:bldP spid="5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5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(already installed)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173134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 animBg="1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7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5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22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0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3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9" grpId="0"/>
      <p:bldP spid="20" grpId="0" animBg="1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6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2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5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8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11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5805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𝐿𝑎𝑡𝑒𝑟𝑎𝑙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0.51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𝐴𝑥𝑖𝑎𝑙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0.88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</p:spTree>
    <p:extLst>
      <p:ext uri="{BB962C8B-B14F-4D97-AF65-F5344CB8AC3E}">
        <p14:creationId xmlns:p14="http://schemas.microsoft.com/office/powerpoint/2010/main" val="133632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5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9298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810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1" grpId="0" animBg="1"/>
      <p:bldP spid="108" grpId="0"/>
      <p:bldP spid="10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25532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69239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6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73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18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5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16967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288741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 </a:t>
            </a:r>
            <a:r>
              <a:rPr lang="en-US" sz="1400" dirty="0" smtClean="0">
                <a:solidFill>
                  <a:schemeClr val="tx2"/>
                </a:solidFill>
              </a:rPr>
              <a:t>simple.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2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 </a:t>
            </a:r>
            <a:r>
              <a:rPr lang="en-US" sz="1400" dirty="0" smtClean="0">
                <a:solidFill>
                  <a:schemeClr val="tx2"/>
                </a:solidFill>
              </a:rPr>
              <a:t>simple.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8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0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</p:txBody>
      </p:sp>
    </p:spTree>
    <p:extLst>
      <p:ext uri="{BB962C8B-B14F-4D97-AF65-F5344CB8AC3E}">
        <p14:creationId xmlns:p14="http://schemas.microsoft.com/office/powerpoint/2010/main" val="24507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31870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871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0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0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2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Scientific PowerPoint_Widescreen_Template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44040AAADEB4484895B593F9D3BCE" ma:contentTypeVersion="1" ma:contentTypeDescription="Create a new document." ma:contentTypeScope="" ma:versionID="e7463f9c0fe8a1f14ea03b9314f2f3d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8eccab7e06c40e5fe83bf06182e4b5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51E133-9952-4AB2-A84C-8BD7D0FF11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6095E-C64D-4887-A414-8F3E4E104EC1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E9CD1E8-CF64-4676-AC27-0EF8054D9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PowerPoint_Widescreen_Template</Template>
  <TotalTime>10552</TotalTime>
  <Words>5827</Words>
  <Application>Microsoft Office PowerPoint</Application>
  <PresentationFormat>On-screen Show (16:9)</PresentationFormat>
  <Paragraphs>1961</Paragraphs>
  <Slides>288</Slides>
  <Notes>288</Notes>
  <HiddenSlides>73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288</vt:i4>
      </vt:variant>
    </vt:vector>
  </HeadingPairs>
  <TitlesOfParts>
    <vt:vector size="292" baseType="lpstr">
      <vt:lpstr>Arial</vt:lpstr>
      <vt:lpstr>Calibri</vt:lpstr>
      <vt:lpstr>Cambria Math</vt:lpstr>
      <vt:lpstr>ICR Scientific PowerPoint_Widescreen_Template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Institute Of Cancer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Catherine Graham</dc:creator>
  <cp:lastModifiedBy>3i</cp:lastModifiedBy>
  <cp:revision>136</cp:revision>
  <cp:lastPrinted>2012-10-16T20:20:01Z</cp:lastPrinted>
  <dcterms:created xsi:type="dcterms:W3CDTF">2015-03-17T12:07:57Z</dcterms:created>
  <dcterms:modified xsi:type="dcterms:W3CDTF">2018-04-09T15:26:55Z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0x010100EA844040AAADEB4484895B593F9D3BCE</vt:lpwstr>
  </property>
</Properties>
</file>